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71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59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F1A-A334-4D3F-A6F0-FF9663ED971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7D5E-6E8C-499C-96A0-078793908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F1A-A334-4D3F-A6F0-FF9663ED971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7D5E-6E8C-499C-96A0-078793908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3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F1A-A334-4D3F-A6F0-FF9663ED971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7D5E-6E8C-499C-96A0-078793908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0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F1A-A334-4D3F-A6F0-FF9663ED971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7D5E-6E8C-499C-96A0-078793908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F1A-A334-4D3F-A6F0-FF9663ED971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7D5E-6E8C-499C-96A0-078793908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9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F1A-A334-4D3F-A6F0-FF9663ED971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7D5E-6E8C-499C-96A0-078793908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F1A-A334-4D3F-A6F0-FF9663ED971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7D5E-6E8C-499C-96A0-078793908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1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F1A-A334-4D3F-A6F0-FF9663ED971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7D5E-6E8C-499C-96A0-078793908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3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F1A-A334-4D3F-A6F0-FF9663ED971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7D5E-6E8C-499C-96A0-078793908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F1A-A334-4D3F-A6F0-FF9663ED971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7D5E-6E8C-499C-96A0-078793908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4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F1A-A334-4D3F-A6F0-FF9663ED971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7D5E-6E8C-499C-96A0-078793908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E1F1A-A334-4D3F-A6F0-FF9663ED971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D7D5E-6E8C-499C-96A0-078793908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8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84" y="887241"/>
            <a:ext cx="5557396" cy="5106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8634" y="1801640"/>
            <a:ext cx="632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5259" y="1222218"/>
            <a:ext cx="7134128" cy="433733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1708" y="1170774"/>
            <a:ext cx="158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83" y="897545"/>
            <a:ext cx="6121922" cy="51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0786" y="931491"/>
            <a:ext cx="291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0707" y="905858"/>
            <a:ext cx="5905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ফেব্রয়ারি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কিস্তিতে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6127" y="2204810"/>
            <a:ext cx="6781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6605" y="948580"/>
            <a:ext cx="489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রোগ-পোকা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ব্যবস্থাপনাঃ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47" y="908858"/>
            <a:ext cx="3760149" cy="3176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2067" y="1888621"/>
            <a:ext cx="4383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জনিত রোগ হয়। ফলের গায়ে ছোট ছোট কালো দাগ পড়ে এবং এই কালো দাগ আস্তে আস্তে বড় হয়, ফেটে যায়। এ রোগ দমনের জন্য এ ফল সংগ্রহ করে পুরিয়ে ফেলতে হবে। গাছে ফল ধরার পর ২৫০ ইসি টিল্ট (প্রতি লিটার পানিতে ০.৫ মিলি ১৫ দিন পর পর ৩-৪ বার স্প্র করতে হবে।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8250" y="1392963"/>
            <a:ext cx="3666145" cy="229882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পেয়ারা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6371" y="1032096"/>
            <a:ext cx="3603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সংগ্রহঃ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54" y="905346"/>
            <a:ext cx="4825213" cy="2895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81" y="3935966"/>
            <a:ext cx="3260469" cy="1998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74" y="4089976"/>
            <a:ext cx="3012425" cy="1844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9414" y="4916152"/>
            <a:ext cx="16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কাজি পেয়ারা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883" y="4798337"/>
            <a:ext cx="2307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পেয়ারা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1762" y="1303699"/>
            <a:ext cx="627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পেয়ারাতে কোন ভিটামিন পাওয়া যায়?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5672" y="2100404"/>
            <a:ext cx="33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ভিটামিন সি।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5672" y="2811566"/>
            <a:ext cx="524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6968" y="3666218"/>
            <a:ext cx="3161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কাঞ্চন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9652" y="3683237"/>
            <a:ext cx="2042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63926" y="3811424"/>
            <a:ext cx="1709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পেয়ারা-২,৩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81885" y="4396199"/>
            <a:ext cx="666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4277" y="5170206"/>
            <a:ext cx="546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আগস্ট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মাস।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454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7" y="1075758"/>
            <a:ext cx="4093864" cy="3202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8344" y="1276538"/>
            <a:ext cx="333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1708" y="4643682"/>
            <a:ext cx="85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 পেপারে পেয়ারার চারা রোপণের পদ্ধতি অঙ্কন করবে।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93" y="896294"/>
            <a:ext cx="8384413" cy="5133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492" y="1502877"/>
            <a:ext cx="8289892" cy="450862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7064" y="896112"/>
            <a:ext cx="2688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24826" y="1014983"/>
            <a:ext cx="4263910" cy="4909912"/>
            <a:chOff x="1624826" y="1289303"/>
            <a:chExt cx="4263910" cy="4909912"/>
          </a:xfrm>
        </p:grpSpPr>
        <p:sp>
          <p:nvSpPr>
            <p:cNvPr id="10" name="TextBox 9"/>
            <p:cNvSpPr txBox="1"/>
            <p:nvPr/>
          </p:nvSpPr>
          <p:spPr>
            <a:xfrm>
              <a:off x="1624826" y="3090672"/>
              <a:ext cx="426391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মোঃ </a:t>
              </a:r>
              <a:r>
                <a:rPr lang="bn-IN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রবিউল ইসলাম</a:t>
              </a:r>
            </a:p>
            <a:p>
              <a:pPr algn="ctr"/>
              <a:r>
                <a:rPr lang="bn-IN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সহকারী শিক্ষক(কৃষি) </a:t>
              </a:r>
            </a:p>
            <a:p>
              <a:pPr algn="ctr"/>
              <a:r>
                <a:rPr lang="bn-IN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মিরপুর উচ্চ বিদ্যালয়</a:t>
              </a:r>
            </a:p>
            <a:p>
              <a:pPr algn="ctr"/>
              <a:r>
                <a:rPr lang="bn-IN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কুমারখালী, কুষ্টিয়া।   মোবাঃ ০১৭১৩৯১৭৪৬৯</a:t>
              </a:r>
              <a:endPara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Email: rabiul</a:t>
              </a:r>
              <a:r>
                <a:rPr lang="en-US" sz="2800" dirty="0">
                  <a:solidFill>
                    <a:srgbClr val="C00000"/>
                  </a:solidFill>
                  <a:cs typeface="NikoshBAN" pitchFamily="2" charset="0"/>
                </a:rPr>
                <a:t>030387@gmail.com</a:t>
              </a:r>
              <a:r>
                <a:rPr lang="bn-IN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017" y="1289303"/>
              <a:ext cx="1440180" cy="1801368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492240" y="2690336"/>
            <a:ext cx="2651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শ্রেনিঃ ৭ম 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কৃষি শিক্ষা 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অধ্যায়ঃ৫ম 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৫,৬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64" y="880634"/>
            <a:ext cx="8340330" cy="5110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3533" y="1158844"/>
            <a:ext cx="7985156" cy="468969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 চাষ পদ্ধতি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3899" y="1341690"/>
            <a:ext cx="3102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5372" y="2350093"/>
            <a:ext cx="6847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।পেয়ারা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9" y="624689"/>
            <a:ext cx="8917662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18" y="912740"/>
            <a:ext cx="8302027" cy="50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3366" y="1285592"/>
            <a:ext cx="6464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বানিজ্যক ভাবে পেয়ারার চাষ হয়, বরিশাল, পিরোজপুর, ঝালুকাঠি, চট্টগ্রাম, কুমিল্লা।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91" y="2410937"/>
            <a:ext cx="2788468" cy="1463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17" y="2349855"/>
            <a:ext cx="2860809" cy="16529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81" y="3935966"/>
            <a:ext cx="3260469" cy="19983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61" y="2349855"/>
            <a:ext cx="2467069" cy="1652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16" y="4055738"/>
            <a:ext cx="3012425" cy="18443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71596" y="2815628"/>
            <a:ext cx="1951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কাঞ্চন নগর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9283" y="2815628"/>
            <a:ext cx="180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স্বরূপকাঠি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7795" y="2999678"/>
            <a:ext cx="2072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মুকুন্দপুরী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5932" y="4806176"/>
            <a:ext cx="221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 পেয়ারা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2380" y="4806176"/>
            <a:ext cx="206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 পেয়ারা-২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4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" grpId="0"/>
      <p:bldP spid="10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24" y="900675"/>
            <a:ext cx="8374566" cy="5153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2791" y="1277530"/>
            <a:ext cx="4881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4024" y="3739081"/>
            <a:ext cx="5604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 দোআঁশ মাটি উত্তম।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5533" y="1281869"/>
            <a:ext cx="217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গর্ত তৈরিঃ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0273" y="1989755"/>
            <a:ext cx="7089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পেয়ারার চারা জুন থেকে সেপ্টেম্বর মাসে রোপণ করা হয়। চারা রোপণের জন্য ৪মিঃ*৪মিঃ দূরত্বে ৬০ সেমি*৬০ সেমি গর্ত করতে হবে। সারের পরিমাণ ৫-৭ কেজি পচা গোবর সার, ২০০ টি এস পি, ১৫০ গ্রাম এমপি মিশিয়ে গর্ত ভরাট করে ১০-১৫ দিন রেখে দিতে হবে।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303698" y="624689"/>
            <a:ext cx="8917663" cy="5658416"/>
          </a:xfrm>
          <a:prstGeom prst="frame">
            <a:avLst>
              <a:gd name="adj1" fmla="val 47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303698" y="624689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285592" y="5423025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343174" y="5441133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9361281" y="642797"/>
            <a:ext cx="878187" cy="84197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616" y="1170774"/>
            <a:ext cx="4691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 রোপনের ভিডিও দেখিঃ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043303"/>
              </p:ext>
            </p:extLst>
          </p:nvPr>
        </p:nvGraphicFramePr>
        <p:xfrm>
          <a:off x="5638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56" y="2754196"/>
            <a:ext cx="3179036" cy="3221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5155" y="4802736"/>
            <a:ext cx="317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 গাছে খুঁটি প্রদান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321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57</cp:revision>
  <dcterms:created xsi:type="dcterms:W3CDTF">2017-10-20T16:14:30Z</dcterms:created>
  <dcterms:modified xsi:type="dcterms:W3CDTF">2017-11-01T05:30:50Z</dcterms:modified>
</cp:coreProperties>
</file>